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4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07944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20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112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61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16494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13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48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7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119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629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BDEFC9DB-0AB3-4E77-BD30-3C2C6892CF88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AB59E5B-D54B-4510-987F-73044B867BE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428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CD214-880E-4AEB-ABDC-E9FF06096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王涵之答辩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20D9383-53DC-4882-80D8-D39B307454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生鲜超市项目</a:t>
            </a:r>
          </a:p>
        </p:txBody>
      </p:sp>
    </p:spTree>
    <p:extLst>
      <p:ext uri="{BB962C8B-B14F-4D97-AF65-F5344CB8AC3E}">
        <p14:creationId xmlns:p14="http://schemas.microsoft.com/office/powerpoint/2010/main" val="3229134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9BF02A-366F-7848-9AF9-3510F14C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商品详情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1CBE21-BCDF-504C-9624-62C65502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00287"/>
            <a:ext cx="9601200" cy="3581400"/>
          </a:xfrm>
        </p:spPr>
        <p:txBody>
          <a:bodyPr/>
          <a:lstStyle/>
          <a:p>
            <a:r>
              <a:rPr kumimoji="1" lang="zh-CN" altLang="en-US" dirty="0"/>
              <a:t>可通过其他列表页面进入</a:t>
            </a:r>
            <a:endParaRPr kumimoji="1" lang="en-US" altLang="zh-CN" dirty="0"/>
          </a:p>
          <a:p>
            <a:r>
              <a:rPr kumimoji="1" lang="zh-CN" altLang="en-US" dirty="0"/>
              <a:t>可选择加入购物车或立即下单进入购买页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2BE9BC-038D-F849-BF1E-0EC0276B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50" y="95250"/>
            <a:ext cx="30607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2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93B23-C386-7847-BB5E-B88AB1399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项目重难点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77F51-EBD6-5140-A065-AB2042B49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800" b="1" dirty="0"/>
              <a:t>地址、注册登录页的信息识别</a:t>
            </a:r>
            <a:endParaRPr kumimoji="1" lang="en-US" altLang="zh-CN" sz="2800" b="1" dirty="0"/>
          </a:p>
          <a:p>
            <a:r>
              <a:rPr kumimoji="1" lang="zh-CN" altLang="en-US" dirty="0"/>
              <a:t>用户输入信息多种多样，需设置判断条件规范输入</a:t>
            </a:r>
            <a:endParaRPr kumimoji="1" lang="en-US" altLang="zh-CN" dirty="0"/>
          </a:p>
          <a:p>
            <a:r>
              <a:rPr kumimoji="1" lang="zh-CN" altLang="en-US" dirty="0"/>
              <a:t>个人信息等页面需跨页面展示用户输入的部分信息</a:t>
            </a:r>
            <a:endParaRPr kumimoji="1" lang="en-US" altLang="zh-CN" dirty="0"/>
          </a:p>
          <a:p>
            <a:r>
              <a:rPr kumimoji="1" lang="zh-CN" altLang="en-US" dirty="0"/>
              <a:t>如何准确识别用户信息并将其合理使用</a:t>
            </a:r>
          </a:p>
        </p:txBody>
      </p:sp>
    </p:spTree>
    <p:extLst>
      <p:ext uri="{BB962C8B-B14F-4D97-AF65-F5344CB8AC3E}">
        <p14:creationId xmlns:p14="http://schemas.microsoft.com/office/powerpoint/2010/main" val="220056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0EE4F-C038-BA46-B35D-9C247C47B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B0F340-02FB-544F-855F-D02504C49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将登录注册页面的信息暂存在缓存中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并在个人信息等页面进行读取等交互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17D55F-0D82-E547-8430-895AF3A2A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286000"/>
            <a:ext cx="5473700" cy="400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8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2E564-D361-5C47-94FD-4CF6A28F4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5D0F6B-B5ED-5B4E-AA61-E34641212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2.</a:t>
            </a:r>
            <a:r>
              <a:rPr kumimoji="1" lang="zh-CN" altLang="en-US" dirty="0"/>
              <a:t>为登录注册设置输入限制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并以   </a:t>
            </a:r>
            <a:r>
              <a:rPr kumimoji="1" lang="en-US" altLang="zh-CN" dirty="0">
                <a:solidFill>
                  <a:srgbClr val="00B050"/>
                </a:solidFill>
              </a:rPr>
              <a:t>√</a:t>
            </a:r>
            <a:r>
              <a:rPr kumimoji="1" lang="zh-CN" altLang="en-US" dirty="0"/>
              <a:t>  </a:t>
            </a:r>
            <a:r>
              <a:rPr kumimoji="1" lang="en-US" altLang="zh-CN" dirty="0">
                <a:solidFill>
                  <a:srgbClr val="FF0000"/>
                </a:solidFill>
              </a:rPr>
              <a:t>X</a:t>
            </a:r>
            <a:r>
              <a:rPr kumimoji="1" lang="zh-CN" altLang="en-US" dirty="0"/>
              <a:t>   提示用户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959318-F35A-C941-BF44-C974CD314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535" y="990600"/>
            <a:ext cx="597526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45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DB0DB3-6FB4-2F48-AAE3-B537394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解决方案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AFE8E-1B90-5D4D-BDE3-9C389565E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设置</a:t>
            </a:r>
            <a:r>
              <a:rPr kumimoji="1" lang="en-US" altLang="zh-CN" dirty="0"/>
              <a:t>div</a:t>
            </a:r>
            <a:r>
              <a:rPr kumimoji="1" lang="zh-CN" altLang="en-US" dirty="0"/>
              <a:t>框架，识别到用户输入的信息后自动归类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                                                         </a:t>
            </a:r>
            <a:r>
              <a:rPr kumimoji="1" lang="en-US" altLang="zh-CN" sz="4000" b="1" dirty="0">
                <a:solidFill>
                  <a:srgbClr val="FF0000"/>
                </a:solidFill>
              </a:rPr>
              <a:t>→</a:t>
            </a:r>
            <a:endParaRPr kumimoji="1" lang="zh-CN" altLang="en-US" sz="4000" b="1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0D34E8-9313-B44D-9107-E5A6C59A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263106"/>
            <a:ext cx="3417095" cy="16271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233583-8CD6-BB43-B7C9-EB812906C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874" y="3263106"/>
            <a:ext cx="3400821" cy="16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4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07A99-FCFB-914E-B06E-208CFEEE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/>
              <a:t>谢谢观看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590276-10B4-D447-B31D-965118C0D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kumimoji="1" lang="zh-CN" altLang="en-US" dirty="0"/>
              <a:t>接下来请看项目演示</a:t>
            </a:r>
          </a:p>
        </p:txBody>
      </p:sp>
    </p:spTree>
    <p:extLst>
      <p:ext uri="{BB962C8B-B14F-4D97-AF65-F5344CB8AC3E}">
        <p14:creationId xmlns:p14="http://schemas.microsoft.com/office/powerpoint/2010/main" val="136115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B8834-6183-418A-BFEC-86816360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商业用途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4D0AE3-63CC-4091-87AD-7AEC22EE7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本项目为生鲜超市购物相关页面，</a:t>
            </a:r>
            <a:endParaRPr lang="en-US" altLang="zh-CN" dirty="0"/>
          </a:p>
          <a:p>
            <a:r>
              <a:rPr lang="zh-CN" altLang="en-US" dirty="0"/>
              <a:t>皆在为用户提供方便快捷的购物体验</a:t>
            </a:r>
          </a:p>
        </p:txBody>
      </p:sp>
    </p:spTree>
    <p:extLst>
      <p:ext uri="{BB962C8B-B14F-4D97-AF65-F5344CB8AC3E}">
        <p14:creationId xmlns:p14="http://schemas.microsoft.com/office/powerpoint/2010/main" val="246523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89551-BC5A-934A-B103-917762E2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快捷底部栏</a:t>
            </a:r>
          </a:p>
        </p:txBody>
      </p:sp>
      <p:pic>
        <p:nvPicPr>
          <p:cNvPr id="4" name="屏幕录制2021-08-02 下午10.10.34" descr="屏幕录制2021-08-02 下午10.10.34">
            <a:hlinkClick r:id="" action="ppaction://media"/>
            <a:extLst>
              <a:ext uri="{FF2B5EF4-FFF2-40B4-BE49-F238E27FC236}">
                <a16:creationId xmlns:a16="http://schemas.microsoft.com/office/drawing/2014/main" id="{A7BFAD48-90A4-604A-A20D-B8523A1C4A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2171700"/>
            <a:ext cx="9601200" cy="1920875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36E3FF-9DF8-DF4C-A119-F010599B92DA}"/>
              </a:ext>
            </a:extLst>
          </p:cNvPr>
          <p:cNvSpPr txBox="1"/>
          <p:nvPr/>
        </p:nvSpPr>
        <p:spPr>
          <a:xfrm>
            <a:off x="3771900" y="4329112"/>
            <a:ext cx="702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标准样式底部栏，可无缝跳转至各主要页面</a:t>
            </a:r>
          </a:p>
        </p:txBody>
      </p:sp>
    </p:spTree>
    <p:extLst>
      <p:ext uri="{BB962C8B-B14F-4D97-AF65-F5344CB8AC3E}">
        <p14:creationId xmlns:p14="http://schemas.microsoft.com/office/powerpoint/2010/main" val="341889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E7E18-0572-4B24-B804-DA6BACC5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首页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57063-58BA-40D8-A1E2-C1D75F8AA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以轮播图形式自动展示活动公告及商品</a:t>
            </a:r>
            <a:endParaRPr lang="en-US" altLang="zh-CN" dirty="0"/>
          </a:p>
          <a:p>
            <a:r>
              <a:rPr lang="zh-CN" altLang="en-US" dirty="0"/>
              <a:t>以图表形式展示超市亮点等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71F40B-3D48-4CBF-BEFE-F4637F79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433" y="0"/>
            <a:ext cx="3167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63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C3F60-8E72-40C9-B41D-1222043C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分类及列表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75FC7B-391C-4E5E-895D-F1AF24922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轮播图形式的分类边栏，加强用户体验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上方导航条可在列表页内快速转到指定分类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424AE3-B738-0F4F-A1D4-AA115D854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0"/>
            <a:ext cx="3429000" cy="3200400"/>
          </a:xfrm>
          <a:prstGeom prst="rect">
            <a:avLst/>
          </a:prstGeom>
        </p:spPr>
      </p:pic>
      <p:pic>
        <p:nvPicPr>
          <p:cNvPr id="5" name="屏幕录制2021-08-02 下午10.22.52" descr="屏幕录制2021-08-02 下午10.22.52">
            <a:hlinkClick r:id="" action="ppaction://media"/>
            <a:extLst>
              <a:ext uri="{FF2B5EF4-FFF2-40B4-BE49-F238E27FC236}">
                <a16:creationId xmlns:a16="http://schemas.microsoft.com/office/drawing/2014/main" id="{839ED53D-77FF-CB42-949D-9AA863E89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03390" y="3200400"/>
            <a:ext cx="21666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4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20330F-5F6A-6043-8DDE-FC5DC7151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购物车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6A5FB6-8040-D744-80AD-46948D6B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商品数量可编辑，易于购买</a:t>
            </a:r>
            <a:endParaRPr kumimoji="1" lang="en-US" altLang="zh-CN" dirty="0"/>
          </a:p>
          <a:p>
            <a:r>
              <a:rPr kumimoji="1" lang="zh-CN" altLang="en-US" dirty="0"/>
              <a:t>不想要就删掉，随心所欲</a:t>
            </a:r>
          </a:p>
        </p:txBody>
      </p:sp>
      <p:pic>
        <p:nvPicPr>
          <p:cNvPr id="4" name="屏幕录制2021-08-02 下午10.27.09" descr="屏幕录制2021-08-02 下午10.27.09">
            <a:hlinkClick r:id="" action="ppaction://media"/>
            <a:extLst>
              <a:ext uri="{FF2B5EF4-FFF2-40B4-BE49-F238E27FC236}">
                <a16:creationId xmlns:a16="http://schemas.microsoft.com/office/drawing/2014/main" id="{687F4593-C4C9-E244-BB46-1C3D4F2AB5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685800"/>
            <a:ext cx="4645958" cy="468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B7804-CAA1-FC41-A940-D6454518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创新微社区模块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247DB4-561C-4D48-8FE9-BA76E35C4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00287"/>
            <a:ext cx="9601200" cy="3581400"/>
          </a:xfrm>
        </p:spPr>
        <p:txBody>
          <a:bodyPr/>
          <a:lstStyle/>
          <a:p>
            <a:r>
              <a:rPr kumimoji="1" lang="zh-CN" altLang="en-US" dirty="0"/>
              <a:t>随时发表购物感言，功能完善</a:t>
            </a:r>
          </a:p>
        </p:txBody>
      </p:sp>
      <p:pic>
        <p:nvPicPr>
          <p:cNvPr id="4" name="屏幕录制2021-08-02 下午10.30.32" descr="屏幕录制2021-08-02 下午10.30.32">
            <a:hlinkClick r:id="" action="ppaction://media"/>
            <a:extLst>
              <a:ext uri="{FF2B5EF4-FFF2-40B4-BE49-F238E27FC236}">
                <a16:creationId xmlns:a16="http://schemas.microsoft.com/office/drawing/2014/main" id="{3727B0EA-364C-BF46-8994-98257C95E8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2638" y="0"/>
            <a:ext cx="6329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5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5CF7B-9864-4C41-AE91-C47F7F22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登录</a:t>
            </a:r>
            <a:r>
              <a:rPr kumimoji="1" lang="en-US" altLang="zh-CN" dirty="0"/>
              <a:t>/</a:t>
            </a:r>
            <a:r>
              <a:rPr kumimoji="1" lang="zh-CN" altLang="en-US" dirty="0"/>
              <a:t>注册</a:t>
            </a:r>
            <a:r>
              <a:rPr kumimoji="1" lang="en-US" altLang="zh-CN" dirty="0"/>
              <a:t>/</a:t>
            </a:r>
            <a:r>
              <a:rPr kumimoji="1" lang="zh-CN" altLang="en-US" dirty="0"/>
              <a:t>个人页互通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DF6789-759D-0D40-96EF-4026DEF1B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丰富验证机制，规范注册登录、个人信息管理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56B1BC-E252-1B49-8DFD-DBF16038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2789836"/>
            <a:ext cx="2185988" cy="33183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5C2091-E830-7B41-B89B-F029FA7E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212" y="2789836"/>
            <a:ext cx="2270463" cy="33183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40FE90-0B00-BC4B-BB82-BD72A73F4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675" y="3777341"/>
            <a:ext cx="2270463" cy="13433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C0ED93-14ED-A446-8C4C-A03E48D68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742" y="3385298"/>
            <a:ext cx="2270463" cy="21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8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08C05-E8EE-6F4F-8F59-6595E00C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结算页</a:t>
            </a:r>
            <a:r>
              <a:rPr kumimoji="1" lang="en-US" altLang="zh-CN" dirty="0"/>
              <a:t>/</a:t>
            </a:r>
            <a:r>
              <a:rPr kumimoji="1" lang="zh-CN" altLang="en-US" dirty="0"/>
              <a:t>地址管理</a:t>
            </a:r>
            <a:br>
              <a:rPr kumimoji="1" lang="en-US" altLang="zh-CN" dirty="0"/>
            </a:br>
            <a:br>
              <a:rPr kumimoji="1" lang="en-US" altLang="zh-CN" dirty="0"/>
            </a:br>
            <a:r>
              <a:rPr kumimoji="1" lang="zh-CN" altLang="en-US" sz="2200" dirty="0"/>
              <a:t>    </a:t>
            </a:r>
            <a:r>
              <a:rPr kumimoji="1" lang="zh-CN" altLang="en-US" sz="2000" b="1" dirty="0"/>
              <a:t>自动识别用户填写信息</a:t>
            </a:r>
            <a:endParaRPr kumimoji="1" lang="zh-CN" altLang="en-US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84463B-670D-314F-AB1D-29931E7A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3060700" cy="2108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DECEA4C-A996-434C-8239-3280A36E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214" y="508000"/>
            <a:ext cx="3111500" cy="5842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96D6E3-5C20-48FC-A6D0-FF55FB7B2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729" y="2171700"/>
            <a:ext cx="3414056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91946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TM10001105[[fn=剪切]]</Template>
  <TotalTime>86</TotalTime>
  <Words>278</Words>
  <Application>Microsoft Office PowerPoint</Application>
  <PresentationFormat>宽屏</PresentationFormat>
  <Paragraphs>46</Paragraphs>
  <Slides>15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Franklin Gothic Book</vt:lpstr>
      <vt:lpstr>剪切</vt:lpstr>
      <vt:lpstr>王涵之答辩</vt:lpstr>
      <vt:lpstr>商业用途</vt:lpstr>
      <vt:lpstr>快捷底部栏</vt:lpstr>
      <vt:lpstr>首页</vt:lpstr>
      <vt:lpstr>分类及列表</vt:lpstr>
      <vt:lpstr>购物车</vt:lpstr>
      <vt:lpstr>创新微社区模块</vt:lpstr>
      <vt:lpstr>登录/注册/个人页互通</vt:lpstr>
      <vt:lpstr>结算页/地址管理      自动识别用户填写信息</vt:lpstr>
      <vt:lpstr>商品详情</vt:lpstr>
      <vt:lpstr>项目重难点</vt:lpstr>
      <vt:lpstr>解决方案</vt:lpstr>
      <vt:lpstr>解决方案</vt:lpstr>
      <vt:lpstr>解决方案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王涵之答辩</dc:title>
  <dc:creator>王</dc:creator>
  <cp:lastModifiedBy>王</cp:lastModifiedBy>
  <cp:revision>9</cp:revision>
  <dcterms:created xsi:type="dcterms:W3CDTF">2021-08-02T13:37:17Z</dcterms:created>
  <dcterms:modified xsi:type="dcterms:W3CDTF">2021-08-02T15:10:17Z</dcterms:modified>
</cp:coreProperties>
</file>